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5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3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31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55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18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5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1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8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9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9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2D400-C5CB-4EA5-A5B2-FB67418A4A4A}" type="datetimeFigureOut">
              <a:rPr lang="fr-FR" smtClean="0"/>
              <a:pPr/>
              <a:t>10/04/2023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467D-5FD4-454C-8EFB-0DEF8ECFE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9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216076" y="1484555"/>
            <a:ext cx="9079454" cy="23559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39128" y="215153"/>
            <a:ext cx="9144000" cy="2387600"/>
          </a:xfrm>
        </p:spPr>
        <p:txBody>
          <a:bodyPr/>
          <a:lstStyle/>
          <a:p>
            <a:r>
              <a:rPr lang="fr-FR" dirty="0" smtClean="0"/>
              <a:t>Voyage à Nantes/ St Nazaire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92363" y="2755788"/>
            <a:ext cx="9144000" cy="1655762"/>
          </a:xfrm>
        </p:spPr>
        <p:txBody>
          <a:bodyPr/>
          <a:lstStyle/>
          <a:p>
            <a:r>
              <a:rPr lang="fr-FR" dirty="0" smtClean="0"/>
              <a:t>EPI des Machines et des Hommes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30398" y="3222558"/>
            <a:ext cx="92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mardi 11 et mercredi 12 avril 2023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97188" y="6567678"/>
            <a:ext cx="647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F.LANCELOT ET M.DENIS				03/2023</a:t>
            </a:r>
            <a:endParaRPr lang="fr-FR" sz="105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40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90" name="AutoShape 2" descr="Avis Ecole primaire privée Saint Nicolas Villaines-la-Juhel (53700) :  téléphone, mail, adress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2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416" y="4094272"/>
            <a:ext cx="5976284" cy="217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8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5036" y="104503"/>
            <a:ext cx="8096794" cy="1325563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4303" y="1930128"/>
            <a:ext cx="10515600" cy="4351338"/>
          </a:xfrm>
        </p:spPr>
        <p:txBody>
          <a:bodyPr/>
          <a:lstStyle/>
          <a:p>
            <a:r>
              <a:rPr lang="fr-FR" dirty="0" smtClean="0"/>
              <a:t>Programme des 2 jours </a:t>
            </a:r>
          </a:p>
          <a:p>
            <a:r>
              <a:rPr lang="fr-FR" dirty="0" smtClean="0"/>
              <a:t>Le lieu d’hébergement</a:t>
            </a:r>
          </a:p>
          <a:p>
            <a:r>
              <a:rPr lang="fr-FR" dirty="0" smtClean="0"/>
              <a:t>Modalités pratiques</a:t>
            </a:r>
          </a:p>
          <a:p>
            <a:r>
              <a:rPr lang="fr-FR" dirty="0" smtClean="0"/>
              <a:t>Le téléphone portable</a:t>
            </a:r>
          </a:p>
          <a:p>
            <a:r>
              <a:rPr lang="fr-FR" dirty="0" smtClean="0"/>
              <a:t>L’argent de poche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9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513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188" y="0"/>
            <a:ext cx="10515600" cy="73152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Bahnschrift Condensed" pitchFamily="34" charset="0"/>
              </a:rPr>
              <a:t>1- Le programme</a:t>
            </a:r>
            <a:endParaRPr lang="fr-FR" dirty="0">
              <a:latin typeface="Bahnschrift Condensed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091558" y="3321269"/>
            <a:ext cx="9953297" cy="3536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1462" y="1196822"/>
            <a:ext cx="9690538" cy="4351338"/>
          </a:xfrm>
        </p:spPr>
        <p:txBody>
          <a:bodyPr/>
          <a:lstStyle/>
          <a:p>
            <a:pPr marL="0" indent="0">
              <a:buFont typeface="Calibri" pitchFamily="34" charset="0"/>
              <a:buChar char="ꙮ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MARDI 11 AVRIL 2023 :</a:t>
            </a:r>
          </a:p>
          <a:p>
            <a:pPr marL="0" indent="0">
              <a:buNone/>
            </a:pPr>
            <a:endParaRPr lang="fr-FR" b="1" dirty="0" smtClean="0"/>
          </a:p>
          <a:p>
            <a:pPr lvl="1"/>
            <a:r>
              <a:rPr lang="fr-FR" sz="2800" dirty="0" smtClean="0"/>
              <a:t>Départ à </a:t>
            </a:r>
            <a:r>
              <a:rPr lang="fr-FR" sz="2800" b="1" dirty="0" smtClean="0"/>
              <a:t>6h</a:t>
            </a:r>
            <a:r>
              <a:rPr lang="fr-FR" sz="2800" dirty="0" smtClean="0"/>
              <a:t> du collège St Nicolas</a:t>
            </a:r>
          </a:p>
          <a:p>
            <a:pPr lvl="1"/>
            <a:r>
              <a:rPr lang="fr-FR" sz="2800" dirty="0" smtClean="0"/>
              <a:t>Arrivée à </a:t>
            </a:r>
            <a:r>
              <a:rPr lang="fr-FR" sz="2800" b="1" dirty="0" smtClean="0"/>
              <a:t>9h45</a:t>
            </a:r>
            <a:r>
              <a:rPr lang="fr-FR" sz="2800" dirty="0" smtClean="0"/>
              <a:t> à Nantes</a:t>
            </a:r>
          </a:p>
          <a:p>
            <a:pPr marL="0" indent="0">
              <a:buNone/>
            </a:pPr>
            <a:endParaRPr lang="fr-FR" sz="1200" dirty="0" smtClean="0"/>
          </a:p>
          <a:p>
            <a:pPr marL="457200" lvl="1" indent="0">
              <a:buFontTx/>
              <a:buChar char="-"/>
            </a:pPr>
            <a:r>
              <a:rPr lang="fr-FR" b="1" u="sng" dirty="0" smtClean="0"/>
              <a:t>1</a:t>
            </a:r>
            <a:r>
              <a:rPr lang="fr-FR" b="1" u="sng" baseline="30000" dirty="0" smtClean="0"/>
              <a:t>ere</a:t>
            </a:r>
            <a:r>
              <a:rPr lang="fr-FR" b="1" u="sng" dirty="0" smtClean="0"/>
              <a:t> visite </a:t>
            </a:r>
            <a:r>
              <a:rPr lang="fr-FR" dirty="0" smtClean="0"/>
              <a:t>: </a:t>
            </a:r>
            <a:r>
              <a:rPr lang="fr-FR" b="1" dirty="0" smtClean="0"/>
              <a:t>10h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r>
              <a:rPr lang="fr-FR" b="1" dirty="0" smtClean="0"/>
              <a:t>La maison des Hommes et des Techniques </a:t>
            </a:r>
            <a:r>
              <a:rPr lang="fr-FR" dirty="0" smtClean="0"/>
              <a:t>(à côté de L’Ile aux Machines)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69066"/>
            <a:ext cx="3786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Programme des 2 jours </a:t>
            </a:r>
          </a:p>
          <a:p>
            <a:pPr marL="0" indent="0">
              <a:buNone/>
            </a:pPr>
            <a:r>
              <a:rPr lang="fr-FR" sz="1800" dirty="0" smtClean="0"/>
              <a:t>Le lieu d’hébergement</a:t>
            </a:r>
          </a:p>
          <a:p>
            <a:pPr marL="0" indent="0">
              <a:buNone/>
            </a:pPr>
            <a:r>
              <a:rPr lang="fr-FR" sz="1800" dirty="0" smtClean="0"/>
              <a:t>Modalités pratiques</a:t>
            </a:r>
          </a:p>
          <a:p>
            <a:pPr marL="0" indent="0">
              <a:buNone/>
            </a:pPr>
            <a:r>
              <a:rPr lang="fr-FR" sz="1800" dirty="0" smtClean="0"/>
              <a:t>Le téléphone portable</a:t>
            </a:r>
          </a:p>
          <a:p>
            <a:pPr marL="0" indent="0">
              <a:buNone/>
            </a:pPr>
            <a:r>
              <a:rPr lang="fr-FR" sz="1800" dirty="0" smtClean="0"/>
              <a:t>L’argent de poche</a:t>
            </a:r>
            <a:endParaRPr lang="fr-FR" sz="1800" dirty="0"/>
          </a:p>
        </p:txBody>
      </p:sp>
      <p:pic>
        <p:nvPicPr>
          <p:cNvPr id="2050" name="Picture 2" descr="Maison des Hommes et des Techniques – Maison de la 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65" y="4223805"/>
            <a:ext cx="5592904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Maison Des Hommes Et Des Techniques : Musée Nantes 44200 (adresse, horaire  et avi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58" y="4213294"/>
            <a:ext cx="2508071" cy="2508071"/>
          </a:xfrm>
          <a:prstGeom prst="rect">
            <a:avLst/>
          </a:prstGeom>
        </p:spPr>
      </p:pic>
      <p:pic>
        <p:nvPicPr>
          <p:cNvPr id="2056" name="Picture 8" descr="Maison des Hommes et des techniques | N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66" y="4213297"/>
            <a:ext cx="1775374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4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513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448910" y="1124607"/>
            <a:ext cx="9606456" cy="4393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8097" y="342360"/>
            <a:ext cx="9384085" cy="6544492"/>
          </a:xfrm>
        </p:spPr>
        <p:txBody>
          <a:bodyPr>
            <a:normAutofit/>
          </a:bodyPr>
          <a:lstStyle/>
          <a:p>
            <a:r>
              <a:rPr lang="fr-FR" b="1" dirty="0" smtClean="0"/>
              <a:t>12h/12h30</a:t>
            </a:r>
            <a:r>
              <a:rPr lang="fr-FR" dirty="0" smtClean="0"/>
              <a:t> REPAS (prévoir le pique nique)</a:t>
            </a: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400" b="1" dirty="0" smtClean="0"/>
              <a:t>- </a:t>
            </a:r>
            <a:r>
              <a:rPr lang="fr-FR" sz="2400" b="1" u="sng" dirty="0" smtClean="0"/>
              <a:t>2</a:t>
            </a:r>
            <a:r>
              <a:rPr lang="fr-FR" sz="2400" b="1" u="sng" baseline="30000" dirty="0" smtClean="0"/>
              <a:t>ème</a:t>
            </a:r>
            <a:r>
              <a:rPr lang="fr-FR" sz="2400" b="1" u="sng" dirty="0" smtClean="0"/>
              <a:t> visite </a:t>
            </a:r>
            <a:r>
              <a:rPr lang="fr-FR" sz="2400" dirty="0" smtClean="0"/>
              <a:t>: </a:t>
            </a:r>
            <a:r>
              <a:rPr lang="fr-FR" sz="2400" b="1" dirty="0" smtClean="0"/>
              <a:t>14h30</a:t>
            </a:r>
          </a:p>
          <a:p>
            <a:pPr marL="0" indent="0">
              <a:buNone/>
            </a:pPr>
            <a:r>
              <a:rPr lang="fr-FR" sz="2400" b="1" dirty="0" smtClean="0"/>
              <a:t>	Croisière sur l’Erdre « à la découverte de l’Histoire de Nantes »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b="1" dirty="0" smtClean="0"/>
              <a:t>17h-18h30</a:t>
            </a:r>
            <a:r>
              <a:rPr lang="fr-FR" dirty="0" smtClean="0"/>
              <a:t> – Trajet vers le centre « Mon abri » à POULIGUEN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Diner pris dans le centre d’accueil + nuitée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69066"/>
            <a:ext cx="3786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Programme des 2 jours </a:t>
            </a:r>
          </a:p>
          <a:p>
            <a:pPr marL="0" indent="0">
              <a:buNone/>
            </a:pPr>
            <a:r>
              <a:rPr lang="fr-FR" sz="1800" dirty="0" smtClean="0"/>
              <a:t>Le lieu d’hébergement</a:t>
            </a:r>
          </a:p>
          <a:p>
            <a:pPr marL="0" indent="0">
              <a:buNone/>
            </a:pPr>
            <a:r>
              <a:rPr lang="fr-FR" sz="1800" dirty="0" smtClean="0"/>
              <a:t>Modalités pratiques</a:t>
            </a:r>
          </a:p>
          <a:p>
            <a:pPr marL="0" indent="0">
              <a:buNone/>
            </a:pPr>
            <a:r>
              <a:rPr lang="fr-FR" sz="1800" dirty="0" smtClean="0"/>
              <a:t>Le téléphone portable</a:t>
            </a:r>
          </a:p>
          <a:p>
            <a:pPr marL="0" indent="0">
              <a:buNone/>
            </a:pPr>
            <a:r>
              <a:rPr lang="fr-FR" sz="1800" dirty="0" smtClean="0"/>
              <a:t>L’argent de poche</a:t>
            </a:r>
            <a:endParaRPr lang="fr-FR" sz="1800" dirty="0"/>
          </a:p>
        </p:txBody>
      </p:sp>
      <p:pic>
        <p:nvPicPr>
          <p:cNvPr id="7170" name="Picture 2" descr="Déjeuners croisières sur l'Erdre - Restaurant traditionnel à Nantes -  Bateaux Nant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90" y="2052050"/>
            <a:ext cx="4724792" cy="31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deau de Noël à Nantes : un dîner croisière avec les Bateaux Nant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46" y="2052050"/>
            <a:ext cx="4795144" cy="31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7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995448" y="3016469"/>
            <a:ext cx="9070428" cy="3584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4566" y="222069"/>
            <a:ext cx="9146177" cy="6335485"/>
          </a:xfrm>
        </p:spPr>
        <p:txBody>
          <a:bodyPr/>
          <a:lstStyle/>
          <a:p>
            <a:pPr marL="0" indent="0">
              <a:buFont typeface="Calibri" pitchFamily="34" charset="0"/>
              <a:buChar char="ꙮ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MERCREDI 12 AVRIL</a:t>
            </a:r>
          </a:p>
          <a:p>
            <a:pPr marL="0" indent="0">
              <a:buNone/>
            </a:pPr>
            <a:endParaRPr lang="fr-FR" b="1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lvl="1" indent="0"/>
            <a:r>
              <a:rPr lang="fr-FR" sz="2800" dirty="0" smtClean="0"/>
              <a:t> Vers </a:t>
            </a:r>
            <a:r>
              <a:rPr lang="fr-FR" sz="2800" b="1" dirty="0" smtClean="0"/>
              <a:t>8h</a:t>
            </a:r>
            <a:r>
              <a:rPr lang="fr-FR" sz="2800" dirty="0" smtClean="0"/>
              <a:t> – Petit déjeuner pris au centre</a:t>
            </a:r>
          </a:p>
          <a:p>
            <a:pPr marL="457200" lvl="1" indent="0"/>
            <a:r>
              <a:rPr lang="fr-FR" sz="2800" dirty="0" smtClean="0"/>
              <a:t> Rangement des chambres</a:t>
            </a:r>
          </a:p>
          <a:p>
            <a:pPr marL="457200" lvl="1" indent="0"/>
            <a:r>
              <a:rPr lang="fr-FR" sz="2800" dirty="0" smtClean="0"/>
              <a:t> Départ à </a:t>
            </a:r>
            <a:r>
              <a:rPr lang="fr-FR" sz="2800" b="1" dirty="0" smtClean="0"/>
              <a:t>9h</a:t>
            </a:r>
            <a:r>
              <a:rPr lang="fr-FR" sz="2800" dirty="0" smtClean="0"/>
              <a:t> vers </a:t>
            </a:r>
            <a:r>
              <a:rPr lang="fr-FR" sz="2800" b="1" dirty="0" smtClean="0"/>
              <a:t>ST NAZAIRE</a:t>
            </a:r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sz="2400" b="1" u="sng" dirty="0" smtClean="0"/>
              <a:t>1</a:t>
            </a:r>
            <a:r>
              <a:rPr lang="fr-FR" sz="2400" b="1" u="sng" baseline="30000" dirty="0" smtClean="0"/>
              <a:t>ère</a:t>
            </a:r>
            <a:r>
              <a:rPr lang="fr-FR" sz="2400" b="1" u="sng" dirty="0" smtClean="0"/>
              <a:t> visite </a:t>
            </a:r>
            <a:r>
              <a:rPr lang="fr-FR" sz="2400" b="1" dirty="0" smtClean="0"/>
              <a:t>: 10h </a:t>
            </a:r>
            <a:endParaRPr lang="fr-FR" b="1" dirty="0" smtClean="0"/>
          </a:p>
          <a:p>
            <a:pPr marL="0" indent="0">
              <a:buNone/>
            </a:pPr>
            <a:r>
              <a:rPr lang="fr-FR" sz="2400" b="1" dirty="0" smtClean="0"/>
              <a:t>	visite de l’Espadon </a:t>
            </a:r>
            <a:r>
              <a:rPr lang="fr-FR" sz="2400" dirty="0" smtClean="0"/>
              <a:t>(sous marin d’attaque,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à être allé sous 	la banquise / le seul que l’on peut visiter à quai en France)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3513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69066"/>
            <a:ext cx="3786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Programme des 2 jours </a:t>
            </a:r>
          </a:p>
          <a:p>
            <a:pPr marL="0" indent="0">
              <a:buNone/>
            </a:pPr>
            <a:r>
              <a:rPr lang="fr-FR" sz="1800" dirty="0" smtClean="0"/>
              <a:t>Le lieu d’hébergement</a:t>
            </a:r>
          </a:p>
          <a:p>
            <a:pPr marL="0" indent="0">
              <a:buNone/>
            </a:pPr>
            <a:r>
              <a:rPr lang="fr-FR" sz="1800" dirty="0" smtClean="0"/>
              <a:t>Modalités pratiques</a:t>
            </a:r>
          </a:p>
          <a:p>
            <a:pPr marL="0" indent="0">
              <a:buNone/>
            </a:pPr>
            <a:r>
              <a:rPr lang="fr-FR" sz="1800" dirty="0" smtClean="0"/>
              <a:t>Le téléphone portable</a:t>
            </a:r>
          </a:p>
          <a:p>
            <a:pPr marL="0" indent="0">
              <a:buNone/>
            </a:pPr>
            <a:r>
              <a:rPr lang="fr-FR" sz="1800" dirty="0" smtClean="0"/>
              <a:t>L’argent de poche</a:t>
            </a:r>
            <a:endParaRPr lang="fr-FR" sz="1800" dirty="0"/>
          </a:p>
        </p:txBody>
      </p:sp>
      <p:pic>
        <p:nvPicPr>
          <p:cNvPr id="8194" name="Picture 2" descr="Sous-marin Espadon à Saint-Nazaire – Site offici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31" y="4456386"/>
            <a:ext cx="3752192" cy="18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trimoine. Une souscription pour la restauration du sous-marin Espadon -  Saint-Naza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89" y="4448652"/>
            <a:ext cx="2840093" cy="18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ous-Marin Espadon Saint-Nazaire Renvers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05" y="4462857"/>
            <a:ext cx="2806212" cy="18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911365" y="1103586"/>
            <a:ext cx="9070428" cy="3962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4195" y="274320"/>
            <a:ext cx="9247902" cy="61639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13h30 – 14h30 : temps libre dans St Nazaire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	- </a:t>
            </a:r>
            <a:r>
              <a:rPr lang="fr-FR" sz="2600" b="1" u="sng" dirty="0" smtClean="0"/>
              <a:t>2</a:t>
            </a:r>
            <a:r>
              <a:rPr lang="fr-FR" sz="2600" b="1" u="sng" baseline="30000" dirty="0" smtClean="0"/>
              <a:t>ème</a:t>
            </a:r>
            <a:r>
              <a:rPr lang="fr-FR" sz="2600" b="1" u="sng" dirty="0" smtClean="0"/>
              <a:t> visite </a:t>
            </a:r>
            <a:r>
              <a:rPr lang="fr-FR" sz="2600" b="1" dirty="0" smtClean="0"/>
              <a:t>: 15h </a:t>
            </a:r>
          </a:p>
          <a:p>
            <a:pPr marL="0" indent="0">
              <a:buNone/>
            </a:pPr>
            <a:r>
              <a:rPr lang="fr-FR" sz="2600" b="1" dirty="0" smtClean="0"/>
              <a:t>	</a:t>
            </a:r>
            <a:r>
              <a:rPr lang="fr-FR" sz="2600" dirty="0" smtClean="0"/>
              <a:t>Visite de l’</a:t>
            </a:r>
            <a:r>
              <a:rPr lang="fr-FR" sz="2600" dirty="0" err="1" smtClean="0"/>
              <a:t>Escal’Atlantic</a:t>
            </a:r>
            <a:r>
              <a:rPr lang="fr-FR" sz="2600" dirty="0" smtClean="0"/>
              <a:t> (centre d’interprétation sur l’histoire des 	paquebots de légende des traversées transatlantiques)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/>
            <a:r>
              <a:rPr lang="fr-FR" dirty="0" smtClean="0"/>
              <a:t> Départ pour le retour à </a:t>
            </a:r>
            <a:r>
              <a:rPr lang="fr-FR" dirty="0" err="1" smtClean="0"/>
              <a:t>Villaines</a:t>
            </a:r>
            <a:r>
              <a:rPr lang="fr-FR" dirty="0" smtClean="0"/>
              <a:t> : </a:t>
            </a:r>
            <a:r>
              <a:rPr lang="fr-FR" b="1" dirty="0" smtClean="0"/>
              <a:t>17h</a:t>
            </a:r>
          </a:p>
          <a:p>
            <a:pPr marL="0" indent="0"/>
            <a:r>
              <a:rPr lang="fr-FR" dirty="0" smtClean="0"/>
              <a:t> Arrivée à </a:t>
            </a:r>
            <a:r>
              <a:rPr lang="fr-FR" dirty="0" err="1" smtClean="0"/>
              <a:t>Villaines</a:t>
            </a:r>
            <a:r>
              <a:rPr lang="fr-FR" dirty="0" smtClean="0"/>
              <a:t> : </a:t>
            </a:r>
            <a:r>
              <a:rPr lang="fr-FR" b="1" dirty="0" smtClean="0"/>
              <a:t>vers 21h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3513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90086"/>
            <a:ext cx="3786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Programme des 2 jours </a:t>
            </a:r>
          </a:p>
          <a:p>
            <a:pPr marL="0" indent="0">
              <a:buNone/>
            </a:pPr>
            <a:r>
              <a:rPr lang="fr-FR" sz="1800" dirty="0" smtClean="0"/>
              <a:t>Le lieu d’hébergement</a:t>
            </a:r>
          </a:p>
          <a:p>
            <a:pPr marL="0" indent="0">
              <a:buNone/>
            </a:pPr>
            <a:r>
              <a:rPr lang="fr-FR" sz="1800" dirty="0" smtClean="0"/>
              <a:t>Modalités pratiques</a:t>
            </a:r>
          </a:p>
          <a:p>
            <a:pPr marL="0" indent="0">
              <a:buNone/>
            </a:pPr>
            <a:r>
              <a:rPr lang="fr-FR" sz="1800" dirty="0" smtClean="0"/>
              <a:t>Le téléphone portable</a:t>
            </a:r>
          </a:p>
          <a:p>
            <a:pPr marL="0" indent="0">
              <a:buNone/>
            </a:pPr>
            <a:r>
              <a:rPr lang="fr-FR" sz="1800" dirty="0" smtClean="0"/>
              <a:t>L’argent de poche</a:t>
            </a:r>
            <a:endParaRPr lang="fr-FR" sz="1800" dirty="0"/>
          </a:p>
        </p:txBody>
      </p:sp>
      <p:pic>
        <p:nvPicPr>
          <p:cNvPr id="10242" name="Picture 2" descr="Escal'Atlantic – Site officiel du musée-paquebot à Saint-Naza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48" y="2401039"/>
            <a:ext cx="4903134" cy="24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artir à l'aventure à bord de l'Escal'Atlantic - Vie Hayonna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05" y="2411127"/>
            <a:ext cx="3706919" cy="24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0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1835" y="284595"/>
            <a:ext cx="10509326" cy="1325563"/>
          </a:xfrm>
        </p:spPr>
        <p:txBody>
          <a:bodyPr/>
          <a:lstStyle/>
          <a:p>
            <a:r>
              <a:rPr lang="fr-FR" dirty="0" smtClean="0">
                <a:latin typeface="Bahnschrift Condensed" pitchFamily="34" charset="0"/>
              </a:rPr>
              <a:t>2- Le centre « Mon abri »</a:t>
            </a:r>
            <a:endParaRPr lang="fr-FR" dirty="0">
              <a:latin typeface="Bahnschrift Condense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8732" y="2223120"/>
            <a:ext cx="914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Le centre « Mon Abri »</a:t>
            </a:r>
          </a:p>
          <a:p>
            <a:pPr marL="0" indent="0">
              <a:buNone/>
            </a:pPr>
            <a:r>
              <a:rPr lang="fr-FR" sz="3200" dirty="0" smtClean="0"/>
              <a:t>9 avenue André Antoine</a:t>
            </a:r>
          </a:p>
          <a:p>
            <a:pPr marL="0" indent="0">
              <a:buNone/>
            </a:pPr>
            <a:r>
              <a:rPr lang="fr-FR" sz="3200" dirty="0" smtClean="0"/>
              <a:t>44510 POULIGUEN</a:t>
            </a:r>
          </a:p>
          <a:p>
            <a:pPr marL="0" indent="0">
              <a:buNone/>
            </a:pPr>
            <a:r>
              <a:rPr lang="fr-FR" sz="3200" dirty="0" smtClean="0"/>
              <a:t>   </a:t>
            </a:r>
            <a:r>
              <a:rPr lang="fr-FR" sz="3200" b="1" dirty="0" smtClean="0"/>
              <a:t>02.40.62.31.35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3513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69066"/>
            <a:ext cx="3786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Programme des 2 jours 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Le lieu d’hébergement</a:t>
            </a:r>
          </a:p>
          <a:p>
            <a:pPr marL="0" indent="0">
              <a:buNone/>
            </a:pPr>
            <a:r>
              <a:rPr lang="fr-FR" sz="1800" dirty="0" smtClean="0"/>
              <a:t>Modalités pratiques</a:t>
            </a:r>
          </a:p>
          <a:p>
            <a:pPr marL="0" indent="0">
              <a:buNone/>
            </a:pPr>
            <a:r>
              <a:rPr lang="fr-FR" sz="1800" dirty="0" smtClean="0"/>
              <a:t>Le téléphone portable</a:t>
            </a:r>
          </a:p>
          <a:p>
            <a:pPr marL="0" indent="0">
              <a:buNone/>
            </a:pPr>
            <a:r>
              <a:rPr lang="fr-FR" sz="1800" dirty="0" smtClean="0"/>
              <a:t>L’argent de poche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4743996" y="5873452"/>
            <a:ext cx="878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DINER + NUITEE + PETIT DEJEUNER</a:t>
            </a:r>
            <a:endParaRPr lang="fr-FR" sz="3200" dirty="0"/>
          </a:p>
        </p:txBody>
      </p:sp>
      <p:pic>
        <p:nvPicPr>
          <p:cNvPr id="1028" name="Picture 4" descr="Centre Mon Abri : location gite Loire-Atlantique - Gitedegroupe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889182"/>
            <a:ext cx="5050971" cy="36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7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5561" y="284595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Bahnschrift Condensed" pitchFamily="34" charset="0"/>
              </a:rPr>
              <a:t>3- Modalités pratiques</a:t>
            </a:r>
            <a:endParaRPr lang="fr-FR" dirty="0">
              <a:latin typeface="Bahnschrif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3513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69066"/>
            <a:ext cx="3786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Programme des 2 jours </a:t>
            </a:r>
          </a:p>
          <a:p>
            <a:pPr marL="0" indent="0">
              <a:buNone/>
            </a:pPr>
            <a:r>
              <a:rPr lang="fr-FR" sz="1800" dirty="0" smtClean="0"/>
              <a:t>Le lieu d’hébergement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Modalités pratiques</a:t>
            </a:r>
          </a:p>
          <a:p>
            <a:pPr marL="0" indent="0">
              <a:buNone/>
            </a:pPr>
            <a:r>
              <a:rPr lang="fr-FR" sz="1800" dirty="0" smtClean="0"/>
              <a:t>Le téléphone portable</a:t>
            </a:r>
          </a:p>
          <a:p>
            <a:pPr marL="0" indent="0">
              <a:buNone/>
            </a:pPr>
            <a:r>
              <a:rPr lang="fr-FR" sz="1800" dirty="0" smtClean="0"/>
              <a:t>L’argent de poche</a:t>
            </a:r>
            <a:endParaRPr lang="fr-FR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701578" y="1951946"/>
            <a:ext cx="10515600" cy="4351338"/>
          </a:xfrm>
        </p:spPr>
        <p:txBody>
          <a:bodyPr/>
          <a:lstStyle/>
          <a:p>
            <a:r>
              <a:rPr lang="fr-FR" dirty="0" smtClean="0"/>
              <a:t>Remplir et rendre rapidement la </a:t>
            </a:r>
            <a:r>
              <a:rPr lang="fr-FR" b="1" u="sng" dirty="0"/>
              <a:t>F</a:t>
            </a:r>
            <a:r>
              <a:rPr lang="fr-FR" b="1" u="sng" dirty="0" smtClean="0"/>
              <a:t>iche Sanitaire</a:t>
            </a:r>
          </a:p>
          <a:p>
            <a:r>
              <a:rPr lang="fr-FR" dirty="0" smtClean="0"/>
              <a:t>Pique nique à prévoir pour le </a:t>
            </a:r>
            <a:r>
              <a:rPr lang="fr-FR" b="1" dirty="0" smtClean="0"/>
              <a:t>mardi 11 avril au midi</a:t>
            </a:r>
          </a:p>
          <a:p>
            <a:r>
              <a:rPr lang="fr-FR" dirty="0" smtClean="0"/>
              <a:t>Prévoir un duvet pour la nuitée</a:t>
            </a:r>
          </a:p>
          <a:p>
            <a:r>
              <a:rPr lang="fr-FR" dirty="0" smtClean="0"/>
              <a:t>Ne pas se charger inutilement (prendre le nécessaire)</a:t>
            </a:r>
          </a:p>
          <a:p>
            <a:r>
              <a:rPr lang="fr-FR" dirty="0" smtClean="0"/>
              <a:t>Le règlement intérieur du collège s’applique sur ces 2 jours</a:t>
            </a:r>
            <a:endParaRPr lang="fr-FR" dirty="0"/>
          </a:p>
        </p:txBody>
      </p:sp>
      <p:pic>
        <p:nvPicPr>
          <p:cNvPr id="7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ro 7030 Téléphone Portable avec acces Inter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473" y="2131890"/>
            <a:ext cx="2643052" cy="26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5561" y="284595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Bahnschrift Condensed" pitchFamily="34" charset="0"/>
              </a:rPr>
              <a:t>4- Le téléphone portable</a:t>
            </a:r>
            <a:endParaRPr lang="fr-FR" dirty="0">
              <a:latin typeface="Bahnschrif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3513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69066"/>
            <a:ext cx="37860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/>
              <a:t>Programme des 2 jours </a:t>
            </a:r>
          </a:p>
          <a:p>
            <a:pPr marL="0" indent="0">
              <a:buNone/>
            </a:pPr>
            <a:r>
              <a:rPr lang="fr-FR" sz="1800" dirty="0" smtClean="0"/>
              <a:t>Le lieu d’hébergement</a:t>
            </a:r>
          </a:p>
          <a:p>
            <a:pPr marL="0" indent="0">
              <a:buNone/>
            </a:pPr>
            <a:r>
              <a:rPr lang="fr-FR" sz="1800" dirty="0" smtClean="0"/>
              <a:t>Modalités pratiques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Le téléphone portable</a:t>
            </a:r>
          </a:p>
          <a:p>
            <a:pPr marL="0" indent="0">
              <a:buNone/>
            </a:pPr>
            <a:r>
              <a:rPr lang="fr-FR" sz="1800" dirty="0" smtClean="0"/>
              <a:t>L’argent de poche</a:t>
            </a:r>
            <a:endParaRPr lang="fr-FR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448198" y="1721193"/>
            <a:ext cx="10515600" cy="4351338"/>
          </a:xfrm>
        </p:spPr>
        <p:txBody>
          <a:bodyPr/>
          <a:lstStyle/>
          <a:p>
            <a:r>
              <a:rPr lang="fr-FR" dirty="0" smtClean="0"/>
              <a:t>Le règlement intérieur du collège s’applique sur ces 2 jours :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Interdit dans le car</a:t>
            </a:r>
          </a:p>
          <a:p>
            <a:pPr lvl="1"/>
            <a:r>
              <a:rPr lang="fr-FR" dirty="0" smtClean="0"/>
              <a:t>Interdit dans les musées</a:t>
            </a:r>
          </a:p>
          <a:p>
            <a:pPr lvl="1"/>
            <a:r>
              <a:rPr lang="fr-FR" dirty="0" smtClean="0"/>
              <a:t>Interdit au restaurant</a:t>
            </a:r>
          </a:p>
          <a:p>
            <a:pPr lvl="1"/>
            <a:r>
              <a:rPr lang="fr-FR" dirty="0" smtClean="0"/>
              <a:t>Interdit dans le centre d’hébergement en dehors de la chambre</a:t>
            </a:r>
          </a:p>
          <a:p>
            <a:pPr lvl="1"/>
            <a:r>
              <a:rPr lang="fr-FR" dirty="0" smtClean="0"/>
              <a:t>Autorisé lors de la croisière (si le capitaine l’accepte)</a:t>
            </a:r>
          </a:p>
          <a:p>
            <a:pPr lvl="1"/>
            <a:r>
              <a:rPr lang="fr-FR" dirty="0" smtClean="0"/>
              <a:t>Autorisé sur les temps de pause (mardi midi et temps libre)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80063" y="5564777"/>
            <a:ext cx="874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collège décline toute responsabilité en cas de perte ou de vol du téléphone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575561" y="5447211"/>
            <a:ext cx="8972005" cy="10450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4" descr="Avis Ecole primaire privée Saint Nicolas Villaines-la-Juhel (53700) :  téléphone, mail, adresse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595" y="0"/>
            <a:ext cx="2619405" cy="95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9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502</Words>
  <Application>Microsoft Office PowerPoint</Application>
  <PresentationFormat>Grand écran</PresentationFormat>
  <Paragraphs>109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Bahnschrift Condensed</vt:lpstr>
      <vt:lpstr>Calibri</vt:lpstr>
      <vt:lpstr>Calibri Light</vt:lpstr>
      <vt:lpstr>Wingdings</vt:lpstr>
      <vt:lpstr>Thème Office</vt:lpstr>
      <vt:lpstr>Voyage à Nantes/ St Nazaire</vt:lpstr>
      <vt:lpstr>SOMMAIRE</vt:lpstr>
      <vt:lpstr>1- Le programme</vt:lpstr>
      <vt:lpstr>Présentation PowerPoint</vt:lpstr>
      <vt:lpstr>Présentation PowerPoint</vt:lpstr>
      <vt:lpstr>Présentation PowerPoint</vt:lpstr>
      <vt:lpstr>2- Le centre « Mon abri »</vt:lpstr>
      <vt:lpstr>3- Modalités pratiques</vt:lpstr>
      <vt:lpstr>4- Le téléphone portable</vt:lpstr>
    </vt:vector>
  </TitlesOfParts>
  <Company>conty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à Nantes</dc:title>
  <dc:creator>DENIS MEGANE</dc:creator>
  <cp:lastModifiedBy>MARC DAMIEN</cp:lastModifiedBy>
  <cp:revision>18</cp:revision>
  <dcterms:created xsi:type="dcterms:W3CDTF">2023-03-06T13:52:04Z</dcterms:created>
  <dcterms:modified xsi:type="dcterms:W3CDTF">2023-04-10T17:30:02Z</dcterms:modified>
</cp:coreProperties>
</file>